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7125-B4BD-49AD-89A8-B68F3F50BA1B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C9D8-62FC-4695-854C-EF87E738CA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Second Life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Nikki Beckett: </a:t>
            </a:r>
            <a:r>
              <a:rPr lang="en-US" dirty="0" err="1" smtClean="0"/>
              <a:t>nmbeckett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Hypothesis: I can use this computer to access the internet.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752975" cy="486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6396335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Link</a:t>
            </a:r>
            <a:r>
              <a:rPr lang="en-US" dirty="0" smtClean="0"/>
              <a:t>: http://maps.secondlife.com/secondlife/Genome/140/216/61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Hypothesis Wrong! Clicking on the computer did nothing. I was only able to change the image on the screen.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4076700" cy="444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Hypothesis: I will be able to pick up the item on the floor.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600200"/>
            <a:ext cx="3364017" cy="49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3352800"/>
            <a:ext cx="2667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LINK: </a:t>
            </a:r>
            <a:r>
              <a:rPr lang="en-US" dirty="0" smtClean="0"/>
              <a:t>http://maps.secondlife.com/secondlife/Xenia/158/53/25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 Wrong! I was unable to pick up the item on the floor.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820025" cy="509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Second Life</vt:lpstr>
      <vt:lpstr>Hypothesis: I can use this computer to access the internet.</vt:lpstr>
      <vt:lpstr>Hypothesis Wrong! Clicking on the computer did nothing. I was only able to change the image on the screen.</vt:lpstr>
      <vt:lpstr>Hypothesis: I will be able to pick up the item on the floor. </vt:lpstr>
      <vt:lpstr>Hypothesis Wrong! I was unable to pick up the item on the floor. 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Life</dc:title>
  <dc:creator>Nicole Beckett</dc:creator>
  <cp:lastModifiedBy>Nicole Beckett</cp:lastModifiedBy>
  <cp:revision>2</cp:revision>
  <dcterms:created xsi:type="dcterms:W3CDTF">2010-12-07T20:20:36Z</dcterms:created>
  <dcterms:modified xsi:type="dcterms:W3CDTF">2010-12-07T20:36:34Z</dcterms:modified>
</cp:coreProperties>
</file>