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11CEB2A-E812-4B8D-BDF6-9B06703DF98A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5BBDD46-B353-41F5-B25C-50394704B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EB2A-E812-4B8D-BDF6-9B06703DF98A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DD46-B353-41F5-B25C-50394704B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EB2A-E812-4B8D-BDF6-9B06703DF98A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DD46-B353-41F5-B25C-50394704B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11CEB2A-E812-4B8D-BDF6-9B06703DF98A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DD46-B353-41F5-B25C-50394704B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11CEB2A-E812-4B8D-BDF6-9B06703DF98A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5BBDD46-B353-41F5-B25C-50394704BCE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1CEB2A-E812-4B8D-BDF6-9B06703DF98A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BBDD46-B353-41F5-B25C-50394704B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11CEB2A-E812-4B8D-BDF6-9B06703DF98A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5BBDD46-B353-41F5-B25C-50394704BC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EB2A-E812-4B8D-BDF6-9B06703DF98A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DD46-B353-41F5-B25C-50394704B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1CEB2A-E812-4B8D-BDF6-9B06703DF98A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BBDD46-B353-41F5-B25C-50394704B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11CEB2A-E812-4B8D-BDF6-9B06703DF98A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5BBDD46-B353-41F5-B25C-50394704BC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11CEB2A-E812-4B8D-BDF6-9B06703DF98A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5BBDD46-B353-41F5-B25C-50394704BC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11CEB2A-E812-4B8D-BDF6-9B06703DF98A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5BBDD46-B353-41F5-B25C-50394704BCE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4114799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Arial Rounded MT Bold" pitchFamily="34" charset="0"/>
              </a:rPr>
              <a:t>Nikki Beckett: Google </a:t>
            </a:r>
            <a:r>
              <a:rPr lang="en-US" sz="8800" dirty="0" err="1" smtClean="0">
                <a:latin typeface="Arial Rounded MT Bold" pitchFamily="34" charset="0"/>
              </a:rPr>
              <a:t>Sketchup</a:t>
            </a:r>
            <a:endParaRPr lang="en-US" sz="8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ckett Sketchu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425" t="1452" r="18936"/>
          <a:stretch>
            <a:fillRect/>
          </a:stretch>
        </p:blipFill>
        <p:spPr>
          <a:xfrm>
            <a:off x="990600" y="609600"/>
            <a:ext cx="7249296" cy="58592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ckett Sketchup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59" t="846" r="23148"/>
          <a:stretch>
            <a:fillRect/>
          </a:stretch>
        </p:blipFill>
        <p:spPr>
          <a:xfrm>
            <a:off x="1066800" y="609600"/>
            <a:ext cx="7353992" cy="563066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ckett Sketchup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778" t="846" r="6481"/>
          <a:stretch>
            <a:fillRect/>
          </a:stretch>
        </p:blipFill>
        <p:spPr>
          <a:xfrm>
            <a:off x="685800" y="457200"/>
            <a:ext cx="7620000" cy="599868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</TotalTime>
  <Words>5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Verve</vt:lpstr>
      <vt:lpstr>Nikki Beckett: Google Sketchup</vt:lpstr>
      <vt:lpstr>Slide 2</vt:lpstr>
      <vt:lpstr>Slide 3</vt:lpstr>
      <vt:lpstr>Slide 4</vt:lpstr>
    </vt:vector>
  </TitlesOfParts>
  <Company>FUJITSU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Nikki Beckett: Google Sketchup</dc:title>
  <dc:creator>Nicole Beckett</dc:creator>
  <cp:lastModifiedBy>Nicole Beckett</cp:lastModifiedBy>
  <cp:revision>1</cp:revision>
  <dcterms:created xsi:type="dcterms:W3CDTF">2010-11-30T04:22:41Z</dcterms:created>
  <dcterms:modified xsi:type="dcterms:W3CDTF">2010-11-30T04:27:09Z</dcterms:modified>
</cp:coreProperties>
</file>